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63" r:id="rId5"/>
    <p:sldId id="265" r:id="rId6"/>
    <p:sldId id="279" r:id="rId7"/>
    <p:sldId id="266" r:id="rId8"/>
    <p:sldId id="271" r:id="rId9"/>
    <p:sldId id="272" r:id="rId10"/>
    <p:sldId id="274" r:id="rId11"/>
    <p:sldId id="283" r:id="rId12"/>
    <p:sldId id="281" r:id="rId13"/>
    <p:sldId id="275" r:id="rId14"/>
    <p:sldId id="278" r:id="rId15"/>
    <p:sldId id="276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60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9D8EC-CBEB-4A67-B601-F314D412FE2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92835-F6D7-4D5A-9714-5A9B9F666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এম এস এক্সেল কী কাজে ব্যবহার করা হয়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হিসাব নিকাশের জন্য ব্যবহৃত হয়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endParaRPr lang="bn-I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২।এডোবি ফটোশপ কী কাজে ব্যবহার করা হয়?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baseline="0" dirty="0" smtClean="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rPr>
              <a:t>ছবি আঁকার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জন্য ব্যবহৃত হয়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যদি ৩০ জন হয় তাহলে তাদেরকে ৫ দলে বিভক্ত করে দলগত কাজ দেওয়া যেতে পারে।</a:t>
            </a:r>
            <a:r>
              <a:rPr lang="bn-IN" dirty="0" smtClean="0"/>
              <a:t>প্রবাহ চিত্রটি আঁকার জন্য প্রয়োজনীয় উপকরন ব্যবহার</a:t>
            </a:r>
            <a:r>
              <a:rPr lang="bn-IN" baseline="0" dirty="0" smtClean="0"/>
              <a:t> করতে হবে।সম্ভাব্য উত্তর: প্রথমে তথ্য গ্রহন করে প্রক্রিয়াকরনের মাধ্যমে ফালাফল প্রদান করে।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শিক্ষার্র্থীরা</a:t>
            </a:r>
            <a:r>
              <a:rPr lang="bn-IN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বাড়ি থেকে কাজ করে আনার পর শিক্ষক </a:t>
            </a:r>
            <a:r>
              <a:rPr lang="bn-I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</a:t>
            </a:r>
            <a:r>
              <a:rPr lang="bn-IN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সুপার কম্পিউটার, মিনি কম্পিউটার</a:t>
            </a:r>
            <a:r>
              <a:rPr lang="bn-IN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ডেক্সটপ, ল্যাপ্টপ , ট্যাবলেট পিসি, স্মার্টফোন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কম্পিউটার গুলো নিয়ে  শিক্ষক আলোচনা করতে পারেন।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 শিক্ষক পাঠ শিরোনাম বোর্ডে লিখে দিবেন।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এই</a:t>
            </a:r>
            <a:r>
              <a:rPr lang="bn-IN" baseline="0" dirty="0" smtClean="0"/>
              <a:t> স্লাইডটি শিক্ষক হাইড করে রাখতে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কয়েকটি কম্পিউটাএর নাম বল?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সুপার কম্পিউটার, মিনি কম্পিউটার, ডেক্সটপ। উক্ত কম্পিউটার গুলো নিয়ে  শিক্ষক আলোচনা করতে পারেন।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১।ছবিটিতে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তোমরা কী দেখতে পাচ্ছো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মাউস, মেমোরি, প্রসেসর, মনিটর।</a:t>
            </a:r>
          </a:p>
          <a:p>
            <a:pPr rtl="0" eaLnBrk="1" fontAlgn="auto" latinLnBrk="0" hangingPunct="1"/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২।কম্পিউটারের মূল আংশ কয়টি?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৪ টি,  ইনপুট, মেমোরি, প্রসেসর, আউটপুট। শিক্ষক এ সম্পর্কে বিস্তারিত আলোচনা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কাজটি করতে দিবেন। পরে উত্তর যাচাই বাচাই করে সঠিক উত্তরটি শিক্ষার্থীদের মাঝে উপস্থাপন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হার্ডওয়্যার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কাকে বলে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সকল যন্ত্রপাতিকে হার্ডওয়্যার বলে।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শিক্ষক হার্ডওয়্যার সম্পর্কে আরো আলোচনা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সফটওয়্যার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কাকে বলে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মেমরিতে নির্দিষ্ট ধরনের উপাত্ত রাখতে হয় এবং সে গুলো প্রসেসরে গিয়ে প্রসেসরকে দিয়ে ভিন্ন ভিন্ন কাজ করাতে পারে সেইগুলোকে সফটওয়্যার বলে।শিক্ষক সফটওয়্যার সম্পর্কে আরো আলোচনা করবেন।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সফট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ওয়্যার গুলো প্রসেসরের ভিতর গিয়ে কাজ করা শুরু করে।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যদি ৩০ জন হয় তাহলে তাদেরকে  জন করে বিভক্ত করে জোড়ায়  কাজ দেওয়া যেতে পারে।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শিক্ষক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কাজটি করতে দিবেন। পরে উত্তর যাচাই বাচাই করে সঠিক উত্তরটি শিক্ষার্থীদের মাঝে উপস্থাপন করবেন।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solidFill>
              <a:schemeClr val="tx1"/>
            </a:solidFill>
            <a:prstDash val="sysDot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C9992-CD68-4D0B-BB16-818D27F9F950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81001"/>
            <a:ext cx="6553200" cy="1752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13800" b="1" dirty="0" smtClean="0">
                <a:ln w="28575">
                  <a:solidFill>
                    <a:schemeClr val="tx1"/>
                  </a:solidFill>
                  <a:prstDash val="sysDot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28575">
                <a:solidFill>
                  <a:schemeClr val="tx1"/>
                </a:solidFill>
                <a:prstDash val="sysDot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362200"/>
            <a:ext cx="8839200" cy="4343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s 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287627" y="4659227"/>
            <a:ext cx="2286000" cy="18067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wod prosaser soft.jpg"/>
          <p:cNvPicPr>
            <a:picLocks noChangeAspect="1"/>
          </p:cNvPicPr>
          <p:nvPr/>
        </p:nvPicPr>
        <p:blipFill>
          <a:blip r:embed="rId4" cstate="print"/>
          <a:srcRect l="13636" r="13636"/>
          <a:stretch>
            <a:fillRect/>
          </a:stretch>
        </p:blipFill>
        <p:spPr>
          <a:xfrm>
            <a:off x="304800" y="4419600"/>
            <a:ext cx="1683656" cy="2209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da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4495800"/>
            <a:ext cx="1905000" cy="2209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com o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07158" y="1295400"/>
            <a:ext cx="3260242" cy="2705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Horizontal Scroll 3"/>
          <p:cNvSpPr/>
          <p:nvPr/>
        </p:nvSpPr>
        <p:spPr>
          <a:xfrm>
            <a:off x="1295400" y="152400"/>
            <a:ext cx="6019800" cy="7620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27746E-6 L 0.29965 -0.460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3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4104E-6 L -0.00955 -0.432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21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4335E-6 L -0.40417 -0.438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66889" y="3441919"/>
            <a:ext cx="8410223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: যা দিয়ে মেমরিতে রাখা তথ্য প্রসেসরে গিয়ে ভিন্ন ভিন্ন কাজ করাতে পারে তাকে সফটওয়্যার বলে।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2057400" y="304800"/>
            <a:ext cx="2514600" cy="6096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057400" y="1447800"/>
            <a:ext cx="3505200" cy="685800"/>
          </a:xfrm>
          <a:prstGeom prst="horizontalScroll">
            <a:avLst/>
          </a:prstGeom>
          <a:solidFill>
            <a:schemeClr val="bg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 কাকে বলে?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08275" y="3657600"/>
            <a:ext cx="3992725" cy="2959002"/>
            <a:chOff x="2618403" y="4191000"/>
            <a:chExt cx="3629997" cy="24256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403" y="4191000"/>
              <a:ext cx="3629997" cy="2425602"/>
            </a:xfrm>
            <a:prstGeom prst="rect">
              <a:avLst/>
            </a:prstGeom>
          </p:spPr>
        </p:pic>
        <p:pic>
          <p:nvPicPr>
            <p:cNvPr id="6" name="Picture 5" descr="Bezier_3_big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1517" y="4343400"/>
              <a:ext cx="3208283" cy="15772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9" name="Picture 8" descr="graphics ic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3886200"/>
            <a:ext cx="1005052" cy="10982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-1" y="5112603"/>
            <a:ext cx="4008275" cy="8309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অ্যাডোবি ফটোশপ ছবির জন্য ব্যবহৃত হয়।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4800" y="381000"/>
            <a:ext cx="4038600" cy="990600"/>
            <a:chOff x="1143000" y="609600"/>
            <a:chExt cx="4038600" cy="990600"/>
          </a:xfrm>
        </p:grpSpPr>
        <p:sp>
          <p:nvSpPr>
            <p:cNvPr id="12" name="Rectangle 11"/>
            <p:cNvSpPr/>
            <p:nvPr/>
          </p:nvSpPr>
          <p:spPr>
            <a:xfrm>
              <a:off x="1143000" y="609600"/>
              <a:ext cx="4038600" cy="990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/>
                <a:t>    </a:t>
              </a:r>
              <a:r>
                <a:rPr lang="en-US" sz="2000" dirty="0" smtClean="0"/>
                <a:t>Microsoft Office Excel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2007</a:t>
              </a:r>
              <a:r>
                <a:rPr lang="en-US" sz="2000" dirty="0" smtClean="0"/>
                <a:t> </a:t>
              </a:r>
              <a:endParaRPr lang="en-US" sz="2000" dirty="0"/>
            </a:p>
          </p:txBody>
        </p:sp>
        <p:pic>
          <p:nvPicPr>
            <p:cNvPr id="11" name="Picture 10" descr="Microsoft Office Access.png"/>
            <p:cNvPicPr>
              <a:picLocks noChangeAspect="1"/>
            </p:cNvPicPr>
            <p:nvPr/>
          </p:nvPicPr>
          <p:blipFill>
            <a:blip r:embed="rId6" cstate="print"/>
            <a:srcRect l="11323" t="7807" r="5463" b="5463"/>
            <a:stretch>
              <a:fillRect/>
            </a:stretch>
          </p:blipFill>
          <p:spPr>
            <a:xfrm>
              <a:off x="1295400" y="762001"/>
              <a:ext cx="609600" cy="815356"/>
            </a:xfrm>
            <a:prstGeom prst="rect">
              <a:avLst/>
            </a:prstGeom>
          </p:spPr>
        </p:pic>
      </p:grpSp>
      <p:pic>
        <p:nvPicPr>
          <p:cNvPr id="15" name="Picture 14" descr="calendar-chart-in-excel-dem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228600"/>
            <a:ext cx="3143250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/>
          <p:cNvSpPr/>
          <p:nvPr/>
        </p:nvSpPr>
        <p:spPr>
          <a:xfrm>
            <a:off x="0" y="1531203"/>
            <a:ext cx="4495800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 নিকাশের জন্য ব্যবহৃত হয়।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28600" y="3477161"/>
            <a:ext cx="8686800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 কাজ করে তা প্রবাহ চিত্রের   মাধ্যমে দেখাও।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981200" y="533400"/>
            <a:ext cx="2286000" cy="7620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6200" y="1905000"/>
            <a:ext cx="17342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371600"/>
            <a:ext cx="424466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1। 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6200" y="2590800"/>
            <a:ext cx="226766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অলৌকিক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2448793" y="2586335"/>
            <a:ext cx="22756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অদৃশ্য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34200" y="1524000"/>
            <a:ext cx="22098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4200" y="1524000"/>
            <a:ext cx="2029177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2362200" y="1900535"/>
            <a:ext cx="22295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4200" y="1524000"/>
            <a:ext cx="198526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400" y="1524000"/>
            <a:ext cx="2438400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72037" y="3200400"/>
            <a:ext cx="181956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52400" y="3505200"/>
            <a:ext cx="16944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pc="-15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2971800"/>
            <a:ext cx="4191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2.কম্পিউটারের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যন্ত্রাংশ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2755900" y="3505200"/>
            <a:ext cx="17315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pc="-150" dirty="0" err="1" smtClean="0">
                <a:latin typeface="NikoshBAN" pitchFamily="2" charset="0"/>
                <a:cs typeface="NikoshBAN" pitchFamily="2" charset="0"/>
              </a:rPr>
              <a:t>হার্ডওয়্যার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236922" y="3987225"/>
            <a:ext cx="16944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dirty="0" err="1" smtClean="0">
                <a:latin typeface="NikoshBAN" pitchFamily="2" charset="0"/>
                <a:cs typeface="NikoshBAN" pitchFamily="2" charset="0"/>
              </a:rPr>
              <a:t>পার্টস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2840422" y="3962400"/>
            <a:ext cx="17315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pc="-15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62801" y="3200400"/>
            <a:ext cx="1828799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62800" y="3200400"/>
            <a:ext cx="18288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8001" y="3200400"/>
            <a:ext cx="2209799" cy="461665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304800" y="5244643"/>
            <a:ext cx="16944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pc="-150" dirty="0" smtClean="0">
                <a:latin typeface="NikoshBAN" pitchFamily="2" charset="0"/>
                <a:cs typeface="NikoshBAN" pitchFamily="2" charset="0"/>
              </a:rPr>
              <a:t>টাসস্কিন  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4572000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 সাথে ইনপুট এবং আউটপুট হিসাবে কোনটি কাজ করে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2908300" y="5244643"/>
            <a:ext cx="17315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pc="-150" dirty="0" smtClean="0">
                <a:latin typeface="NikoshBAN" pitchFamily="2" charset="0"/>
                <a:cs typeface="NikoshBAN" pitchFamily="2" charset="0"/>
              </a:rPr>
              <a:t>মাদার বোর্ড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389322" y="5726668"/>
            <a:ext cx="16944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bn-BD" spc="-150" dirty="0" smtClean="0">
                <a:latin typeface="NikoshBAN" pitchFamily="2" charset="0"/>
                <a:cs typeface="NikoshBAN" pitchFamily="2" charset="0"/>
              </a:rPr>
              <a:t> কীবোর্ড 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2992822" y="5701843"/>
            <a:ext cx="17315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BD" spc="-150" dirty="0" smtClean="0">
                <a:latin typeface="NikoshBAN" pitchFamily="2" charset="0"/>
                <a:cs typeface="NikoshBAN" pitchFamily="2" charset="0"/>
              </a:rPr>
              <a:t>মনিটর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5600" y="5345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আবার চেস্টা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05600" y="5345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আবার চেস্টা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05600" y="5334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আবার চেস্টা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05600" y="5334000"/>
            <a:ext cx="1600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উত্তর সঠিক হয়েছে।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2590800" y="304800"/>
            <a:ext cx="2590800" cy="7620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  <p:bldP spid="29" grpId="0" animBg="1"/>
      <p:bldP spid="35" grpId="0" animBg="1"/>
      <p:bldP spid="36" grpId="0" animBg="1"/>
      <p:bldP spid="37" grpId="0" animBg="1"/>
      <p:bldP spid="28" grpId="0"/>
      <p:bldP spid="42" grpId="0"/>
      <p:bldP spid="43" grpId="0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6200" y="76200"/>
            <a:ext cx="1644651" cy="17526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28600" y="3201650"/>
            <a:ext cx="89154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spc="-15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atin typeface="NikoshBAN" pitchFamily="2" charset="0"/>
                <a:cs typeface="NikoshBAN" pitchFamily="2" charset="0"/>
              </a:rPr>
              <a:t>যোগযোগ</a:t>
            </a:r>
            <a:r>
              <a:rPr lang="en-US" sz="32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en-US" sz="32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bn-IN" sz="32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2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b="1" spc="-15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2209800" y="1220449"/>
            <a:ext cx="2667000" cy="684551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86000" y="304800"/>
            <a:ext cx="3505200" cy="1219200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905000"/>
            <a:ext cx="7239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4114802" y="2209798"/>
            <a:ext cx="4648198" cy="3428999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2"/>
          <p:cNvSpPr/>
          <p:nvPr/>
        </p:nvSpPr>
        <p:spPr>
          <a:xfrm>
            <a:off x="1676400" y="2076867"/>
            <a:ext cx="1600200" cy="1199733"/>
          </a:xfrm>
          <a:prstGeom prst="flowChartDelay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038601"/>
            <a:ext cx="388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হায়দার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আলী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নলকা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স্কুল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০১৭১৬৫৪৭০৮০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251460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শ্রেণি: ষষ্ঠ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অধ্যায়:দ্বিতীয়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পাঠ:১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ম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সময়: ৫০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876800" y="4419600"/>
            <a:ext cx="31241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1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bn-BD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381000"/>
            <a:ext cx="5181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চিত্রটিতে আমরা কী দেখতে পাচ্ছি?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105400"/>
            <a:ext cx="4953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এগুলোকে একত্রে কী বলা য়ায়?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omputerPartsAnima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209800"/>
            <a:ext cx="3821076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5000" y="2964359"/>
            <a:ext cx="78105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514600" y="304800"/>
            <a:ext cx="3581400" cy="99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36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63573"/>
            <a:ext cx="8305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endParaRPr lang="en-US" sz="4000" b="1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endParaRPr lang="en-US" sz="4000" b="1" dirty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4000" b="1" dirty="0" smtClean="0">
                <a:latin typeface="NikoshBAN" pitchFamily="2" charset="0"/>
                <a:cs typeface="NikoshBAN" pitchFamily="2" charset="0"/>
                <a:sym typeface="Wingdings"/>
              </a:rPr>
              <a:t>এ পাঠ শেষে শিক্ষার্থীরা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/>
              </a:rPr>
              <a:t>…</a:t>
            </a:r>
            <a:endParaRPr lang="bn-BD" sz="4000" b="1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বিভিন্ন প্রকার কম্পিউটার 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Wingdings"/>
              </a:rPr>
              <a:t>সম্পর্কে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জানতে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Wingdings"/>
              </a:rPr>
              <a:t>;</a:t>
            </a:r>
            <a:endParaRPr lang="bn-BD" sz="36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bn-BD" sz="3600" spc="-100" dirty="0" smtClean="0">
                <a:latin typeface="NikoshBAN" pitchFamily="2" charset="0"/>
                <a:cs typeface="NikoshBAN" pitchFamily="2" charset="0"/>
              </a:rPr>
              <a:t>কম্পিউটার কিভাবে কাজ করে তা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ব্যাখ্যা </a:t>
            </a:r>
            <a:r>
              <a:rPr lang="bn-BD" sz="3600" spc="-100" dirty="0" smtClean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3600" spc="-1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600" spc="-1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সফটওয়ার কী তা বলতে 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600" spc="-1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হার্ডওয়্যারের গুরুত্ব ব্যাখ্যা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করতে পারবে।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2133600" y="1219200"/>
            <a:ext cx="2667000" cy="9144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981200"/>
            <a:ext cx="3048000" cy="2413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63608" y="454453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সুপার কম্পিউটার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rcRect l="14286" r="11905"/>
          <a:stretch>
            <a:fillRect/>
          </a:stretch>
        </p:blipFill>
        <p:spPr bwMode="auto">
          <a:xfrm>
            <a:off x="3657600" y="1952293"/>
            <a:ext cx="2286000" cy="24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69692" y="4449066"/>
            <a:ext cx="3020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মিনি কম্পিউটার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4171" y="1905000"/>
            <a:ext cx="2937429" cy="2514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90151" y="4392130"/>
            <a:ext cx="262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ডেক্সটপ কম্পিউটার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752599" y="304800"/>
            <a:ext cx="4301571" cy="9906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কি দেখতে পাচ্ছি?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1905000" y="5257800"/>
            <a:ext cx="4038599" cy="10668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ধরনের কম্পিউটার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429378" y="3084365"/>
            <a:ext cx="1304422" cy="615461"/>
            <a:chOff x="2429378" y="3084365"/>
            <a:chExt cx="1304422" cy="615461"/>
          </a:xfrm>
        </p:grpSpPr>
        <p:sp>
          <p:nvSpPr>
            <p:cNvPr id="11" name="Right Arrow 10"/>
            <p:cNvSpPr/>
            <p:nvPr/>
          </p:nvSpPr>
          <p:spPr>
            <a:xfrm>
              <a:off x="2429378" y="3084365"/>
              <a:ext cx="1304422" cy="615461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30777" y="3200400"/>
              <a:ext cx="1050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ইনপুট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1" name="Right Arrow 40"/>
          <p:cNvSpPr/>
          <p:nvPr/>
        </p:nvSpPr>
        <p:spPr>
          <a:xfrm>
            <a:off x="5715000" y="3008166"/>
            <a:ext cx="1219200" cy="5334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ight Arrow 41"/>
          <p:cNvSpPr/>
          <p:nvPr/>
        </p:nvSpPr>
        <p:spPr>
          <a:xfrm flipH="1">
            <a:off x="5715000" y="4454769"/>
            <a:ext cx="1219200" cy="574431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14600" y="4455966"/>
            <a:ext cx="1219200" cy="573233"/>
            <a:chOff x="2514600" y="4455966"/>
            <a:chExt cx="1219200" cy="573233"/>
          </a:xfrm>
        </p:grpSpPr>
        <p:sp>
          <p:nvSpPr>
            <p:cNvPr id="43" name="Right Arrow 42"/>
            <p:cNvSpPr/>
            <p:nvPr/>
          </p:nvSpPr>
          <p:spPr>
            <a:xfrm flipH="1">
              <a:off x="2514600" y="4455966"/>
              <a:ext cx="1143000" cy="57323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flipH="1">
              <a:off x="2590800" y="45836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আউটপুট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28650"/>
          <a:stretch/>
        </p:blipFill>
        <p:spPr>
          <a:xfrm rot="1820595" flipH="1">
            <a:off x="459870" y="2091353"/>
            <a:ext cx="1478212" cy="16181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14800"/>
            <a:ext cx="2286033" cy="20574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81000" y="4319836"/>
            <a:ext cx="1905000" cy="1242764"/>
            <a:chOff x="5562600" y="2452007"/>
            <a:chExt cx="2738718" cy="1662793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62600" y="2452007"/>
              <a:ext cx="2738718" cy="1662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819400"/>
              <a:ext cx="2030492" cy="1295400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3886200" y="2819399"/>
            <a:ext cx="1600200" cy="2246165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114800" y="36677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2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15200" y="2819400"/>
            <a:ext cx="1600200" cy="2246165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20000" y="3657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2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752600" y="609600"/>
            <a:ext cx="5181600" cy="599077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26" grpId="0" animBg="1"/>
      <p:bldP spid="29" grpId="0"/>
      <p:bldP spid="24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05000" y="1828800"/>
            <a:ext cx="54864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 কাজ করে ।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889" y="3441919"/>
            <a:ext cx="8410223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উত্তর: প্রথমে তথ্য গ্রহ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তারপর প্রক্রিয়াকর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ণের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মাধ্যমে ফলাফল প্র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করে।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2743200" y="457200"/>
            <a:ext cx="2514600" cy="457200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PROSESOR 1.JPG"/>
          <p:cNvPicPr>
            <a:picLocks noChangeAspect="1"/>
          </p:cNvPicPr>
          <p:nvPr/>
        </p:nvPicPr>
        <p:blipFill>
          <a:blip r:embed="rId3" cstate="print"/>
          <a:srcRect l="38470" t="23333" r="11038" b="20000"/>
          <a:stretch>
            <a:fillRect/>
          </a:stretch>
        </p:blipFill>
        <p:spPr bwMode="auto">
          <a:xfrm>
            <a:off x="6248400" y="1752600"/>
            <a:ext cx="2675965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" descr="RAM 1.jpg"/>
          <p:cNvPicPr>
            <a:picLocks noChangeAspect="1"/>
          </p:cNvPicPr>
          <p:nvPr/>
        </p:nvPicPr>
        <p:blipFill>
          <a:blip r:embed="rId4" cstate="print"/>
          <a:srcRect t="16279" b="16279"/>
          <a:stretch>
            <a:fillRect/>
          </a:stretch>
        </p:blipFill>
        <p:spPr bwMode="auto">
          <a:xfrm>
            <a:off x="304800" y="4495800"/>
            <a:ext cx="26670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23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7081858" y="4634085"/>
            <a:ext cx="1790700" cy="2352329"/>
          </a:xfrm>
          <a:prstGeom prst="rect">
            <a:avLst/>
          </a:prstGeom>
        </p:spPr>
      </p:pic>
      <p:pic>
        <p:nvPicPr>
          <p:cNvPr id="16" name="Picture 15" descr="Picture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798" y="1752600"/>
            <a:ext cx="2667000" cy="19896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 descr="10_47.jpg"/>
          <p:cNvPicPr>
            <a:picLocks noChangeAspect="1"/>
          </p:cNvPicPr>
          <p:nvPr/>
        </p:nvPicPr>
        <p:blipFill>
          <a:blip r:embed="rId7" cstate="print"/>
          <a:srcRect l="12264" t="14179" r="12264" b="8209"/>
          <a:stretch>
            <a:fillRect/>
          </a:stretch>
        </p:blipFill>
        <p:spPr>
          <a:xfrm>
            <a:off x="3352800" y="1752600"/>
            <a:ext cx="2590799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 descr="AnimatedTyping.gif~c20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6600" y="4886670"/>
            <a:ext cx="3810000" cy="16344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ular Callout 1"/>
          <p:cNvSpPr/>
          <p:nvPr/>
        </p:nvSpPr>
        <p:spPr>
          <a:xfrm>
            <a:off x="1447800" y="381000"/>
            <a:ext cx="3657600" cy="609600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হার্ডওয়্যার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711</Words>
  <Application>Microsoft Office PowerPoint</Application>
  <PresentationFormat>On-screen Show (4:3)</PresentationFormat>
  <Paragraphs>105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149</cp:revision>
  <dcterms:created xsi:type="dcterms:W3CDTF">2015-04-02T11:15:21Z</dcterms:created>
  <dcterms:modified xsi:type="dcterms:W3CDTF">2019-04-16T13:48:36Z</dcterms:modified>
</cp:coreProperties>
</file>